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sldIdLst>
    <p:sldId id="256" r:id="rId2"/>
    <p:sldId id="257" r:id="rId3"/>
    <p:sldId id="259" r:id="rId4"/>
    <p:sldId id="271" r:id="rId5"/>
    <p:sldId id="261" r:id="rId6"/>
    <p:sldId id="272" r:id="rId7"/>
    <p:sldId id="273" r:id="rId8"/>
    <p:sldId id="274" r:id="rId9"/>
    <p:sldId id="275" r:id="rId10"/>
    <p:sldId id="258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gif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Relationship Id="rId3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jpeg"  /><Relationship Id="rId5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7618080" y="9618079"/>
            <a:ext cx="667635" cy="667635"/>
            <a:chOff x="17618080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61808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7330104" y="9330105"/>
            <a:ext cx="955609" cy="955609"/>
            <a:chOff x="17330104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330104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618080" y="0"/>
            <a:ext cx="667635" cy="667635"/>
            <a:chOff x="17618080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61808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</a:t>
            </a:r>
            <a:r>
              <a:rPr lang="en-US" altLang="ko-KR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</a:t>
            </a: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-20</a:t>
            </a:r>
            <a:r>
              <a:rPr lang="en-US" altLang="ko-KR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40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91618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01512" y="6972300"/>
            <a:ext cx="12652687" cy="535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100" kern="0" spc="28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3100" kern="0" spc="28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ko-KR" altLang="en-US" sz="3100" kern="0" spc="28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91928" y="1282607"/>
            <a:ext cx="15734071" cy="538489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9000" b="1">
                <a:solidFill>
                  <a:srgbClr val="000000"/>
                </a:solidFill>
                <a:latin typeface="Futura Bk BT"/>
                <a:cs typeface="Futura Bk BT"/>
              </a:rPr>
              <a:t>MY</a:t>
            </a:r>
            <a:endParaRPr lang="en-US" altLang="ko-KR" sz="19000" b="1">
              <a:solidFill>
                <a:srgbClr val="000000"/>
              </a:solidFill>
              <a:latin typeface="Futura Bk BT"/>
              <a:cs typeface="Futura Bk BT"/>
            </a:endParaRPr>
          </a:p>
          <a:p>
            <a:pPr algn="just">
              <a:defRPr/>
            </a:pPr>
            <a:r>
              <a:rPr lang="en-US" altLang="ko-KR" sz="19000" b="1">
                <a:solidFill>
                  <a:srgbClr val="000000"/>
                </a:solidFill>
                <a:latin typeface="Futura Bk BT"/>
                <a:cs typeface="Futura Bk BT"/>
              </a:rPr>
              <a:t>VISION</a:t>
            </a:r>
            <a:endParaRPr lang="en-US" altLang="ko-KR" sz="19000" b="1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A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M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4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2057143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186441" y="1894362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X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904762" y="410856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186441" y="4548816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X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904762" y="6763019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186441" y="7203271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X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004036" y="410856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5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285714" y="4548816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X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004036" y="6763019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6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285714" y="7203271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X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2057143" y="410856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8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338822" y="4548816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X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2057143" y="6732927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9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3338822" y="7203271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X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285714" y="1894362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X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3338822" y="1894362"/>
            <a:ext cx="2008071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S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U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B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E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X</a:t>
            </a:r>
            <a:r>
              <a:rPr lang="en-US" sz="2300" dirty="0" smtClean="0">
                <a:solidFill>
                  <a:srgbClr val="000000"/>
                </a:solidFill>
                <a:latin typeface="에스코어 드림 5" pitchFamily="34" charset="0"/>
                <a:cs typeface="에스코어 드림 5" pitchFamily="34" charset="0"/>
              </a:rPr>
              <a:t>T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94992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6534103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4262" y="3794992"/>
            <a:ext cx="4266667" cy="63443"/>
            <a:chOff x="12084262" y="3794992"/>
            <a:chExt cx="4266667" cy="634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0842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4262" y="6534103"/>
            <a:ext cx="4266667" cy="63443"/>
            <a:chOff x="12084262" y="6534103"/>
            <a:chExt cx="4266667" cy="634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0842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94512" y="3794992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4512" y="6534103"/>
            <a:ext cx="4266667" cy="63443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A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M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503148"/>
            <a:ext cx="5693947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spc="3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0700" b="1" spc="3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0700" b="1" spc="3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</a:t>
            </a:r>
            <a:r>
              <a:rPr lang="en-US" sz="10700" b="1" spc="3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9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4036" y="5719359"/>
            <a:ext cx="6489751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8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~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넣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57143" y="1503148"/>
            <a:ext cx="5571429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spc="3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0700" b="1" spc="3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0700" b="1" spc="3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0700" b="1" spc="3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057143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8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1503148"/>
            <a:ext cx="6057143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07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07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</a:t>
            </a:r>
            <a:r>
              <a:rPr lang="en-US" sz="107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95238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당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년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의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조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할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커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리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요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004036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당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년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의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조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할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커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리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요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057143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당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년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도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의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조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할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커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리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요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A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M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1521271"/>
            <a:ext cx="7612655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440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440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4699950" cy="51470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G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A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M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8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련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된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장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혹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은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,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심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제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요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A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M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06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8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3004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원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하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시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는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지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오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쪽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지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에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얹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혀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A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M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60"/>
            <a:ext cx="2927502" cy="4216730"/>
            <a:chOff x="14466203" y="935860"/>
            <a:chExt cx="2927502" cy="4216730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29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련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세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항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력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주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세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요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용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폰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트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는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코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림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3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는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6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며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-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,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4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평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%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60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왼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쪽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 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포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스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터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를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원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하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시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는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 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이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미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지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로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대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체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해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주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세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0451"/>
              <a:ext cx="10170768" cy="142248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A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M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1521271"/>
            <a:ext cx="7612655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440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3</a:t>
            </a:r>
            <a:r>
              <a:rPr lang="en-US" sz="44000" b="1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4699950" cy="51470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X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5800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A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M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5800" b="1" spc="5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8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21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련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된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장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혹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은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,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심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제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요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N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A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M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3004"/>
            <a:ext cx="4305480" cy="4905384"/>
            <a:chOff x="12075473" y="2343004"/>
            <a:chExt cx="4305480" cy="4905384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06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련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세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항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력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주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세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요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용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폰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트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는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코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림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3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는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6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며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-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,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5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평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%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련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세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항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력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주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세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요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용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폰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트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는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코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림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3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는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6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며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-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,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5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평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%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8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1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0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줄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정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도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적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주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가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정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적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으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로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 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보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입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다</a:t>
              </a:r>
              <a:r>
                <a:rPr lang="en-US" sz="2100" dirty="0" smtClean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3004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모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바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일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 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페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이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지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 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이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미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지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를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넣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어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주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세</a:t>
              </a:r>
              <a:r>
                <a:rPr lang="en-US" sz="3500" dirty="0" smtClean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/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 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R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T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F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L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I</a:t>
            </a:r>
            <a:r>
              <a:rPr lang="en-US" sz="1800" b="1" spc="1600" kern="0" dirty="0" smtClean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7"/>
            <a:ext cx="1540476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련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부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항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을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력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해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세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요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용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된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폰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트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스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코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어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드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림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3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즈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4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이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며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-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,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행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간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5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평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1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0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%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은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2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줄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도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길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게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써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주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시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는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게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가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안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정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으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로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보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니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다</a:t>
            </a:r>
            <a:r>
              <a:rPr lang="en-US" sz="1900" dirty="0" smtClean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60"/>
            <a:ext cx="8570117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웹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페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지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지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넣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어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주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세</a:t>
            </a:r>
            <a:r>
              <a:rPr lang="en-US" sz="3500" dirty="0" smtClean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요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4762" y="2830860"/>
            <a:ext cx="9830038" cy="398904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3000" kern="0" spc="500">
                <a:solidFill>
                  <a:srgbClr val="000000"/>
                </a:solidFill>
                <a:latin typeface="Futura Bk BT"/>
                <a:cs typeface="Futura Bk BT"/>
              </a:rPr>
              <a:t>AN</a:t>
            </a:r>
            <a:endParaRPr lang="en-US" sz="13000" kern="0" spc="500">
              <a:solidFill>
                <a:srgbClr val="000000"/>
              </a:solidFill>
              <a:latin typeface="Futura Bk BT"/>
              <a:cs typeface="Futura Bk BT"/>
            </a:endParaRPr>
          </a:p>
          <a:p>
            <a:pPr algn="just">
              <a:defRPr/>
            </a:pPr>
            <a:r>
              <a:rPr lang="en-US" sz="13000" kern="0" spc="500">
                <a:solidFill>
                  <a:srgbClr val="000000"/>
                </a:solidFill>
                <a:latin typeface="Futura Bk BT"/>
                <a:cs typeface="Futura Bk BT"/>
              </a:rPr>
              <a:t>OVERVIEW</a:t>
            </a:r>
            <a:endParaRPr lang="en-US" sz="13000"/>
          </a:p>
        </p:txBody>
      </p:sp>
      <p:sp>
        <p:nvSpPr>
          <p:cNvPr id="6" name="Object 6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Futura Bk BT"/>
                <a:cs typeface="Futura Bk BT"/>
              </a:rPr>
              <a:t>*</a:t>
            </a:r>
            <a:endParaRPr 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63400" y="3695700"/>
            <a:ext cx="5758295" cy="380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PORTFOLIO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YOUR NAME</a:t>
            </a:r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-342857" y="1388559"/>
            <a:ext cx="18828572" cy="566843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3100" b="1">
                <a:solidFill>
                  <a:srgbClr val="000000"/>
                </a:solidFill>
                <a:latin typeface="Futura Bk BT"/>
                <a:cs typeface="Futura Bk BT"/>
              </a:rPr>
              <a:t>THANK</a:t>
            </a:r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7038095" y="4454517"/>
            <a:ext cx="10480951" cy="566843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3100" b="1">
                <a:solidFill>
                  <a:srgbClr val="000000"/>
                </a:solidFill>
                <a:latin typeface="Futura Bk BT"/>
                <a:cs typeface="Futura Bk BT"/>
              </a:rPr>
              <a:t>YOU</a:t>
            </a:r>
            <a:endParaRPr lang="en-US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63363" y="2743697"/>
            <a:ext cx="8557437" cy="4799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90600" y="2019299"/>
            <a:ext cx="5486400" cy="4038600"/>
          </a:xfrm>
          <a:prstGeom prst="rect">
            <a:avLst/>
          </a:prstGeom>
          <a:noFill/>
        </p:spPr>
        <p:txBody>
          <a:bodyPr wrap="square"/>
          <a:lstStyle/>
          <a:p>
            <a:pPr algn="r">
              <a:defRPr/>
            </a:pPr>
            <a:r>
              <a:rPr lang="en-US" sz="30000" b="1">
                <a:solidFill>
                  <a:srgbClr val="000000"/>
                </a:solidFill>
                <a:latin typeface="Futura Bk BT"/>
                <a:cs typeface="Futura Bk BT"/>
              </a:rPr>
              <a:t>01.</a:t>
            </a:r>
            <a:endParaRPr lang="en-US" sz="3000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7478000" cy="514705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5800" kern="0" spc="500">
                <a:solidFill>
                  <a:srgbClr val="000000"/>
                </a:solidFill>
                <a:latin typeface="Futura Bk BT"/>
                <a:cs typeface="Futura Bk BT"/>
              </a:rPr>
              <a:t>Beyond</a:t>
            </a:r>
            <a:endParaRPr lang="en-US" altLang="ko-KR" sz="15800" kern="0" spc="500">
              <a:solidFill>
                <a:srgbClr val="000000"/>
              </a:solidFill>
              <a:latin typeface="Futura Bk BT"/>
              <a:cs typeface="Futura Bk BT"/>
            </a:endParaRPr>
          </a:p>
          <a:p>
            <a:pPr algn="just">
              <a:defRPr/>
            </a:pPr>
            <a:r>
              <a:rPr lang="en-US" altLang="ko-KR" sz="15800" kern="0" spc="500">
                <a:solidFill>
                  <a:srgbClr val="000000"/>
                </a:solidFill>
                <a:latin typeface="Futura Bk BT"/>
                <a:cs typeface="Futura Bk BT"/>
              </a:rPr>
              <a:t>Days</a:t>
            </a:r>
            <a:endParaRPr lang="en-US" altLang="ko-KR" sz="15800" kern="0" spc="5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2691618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67548" y="2171700"/>
            <a:ext cx="9467851" cy="6311899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rcRect l="1470"/>
          <a:stretch>
            <a:fillRect/>
          </a:stretch>
        </p:blipFill>
        <p:spPr>
          <a:xfrm>
            <a:off x="685800" y="1333500"/>
            <a:ext cx="10210800" cy="7084219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1600" y="2057399"/>
            <a:ext cx="11796696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4762" y="2830860"/>
            <a:ext cx="9830038" cy="398904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3000" kern="0" spc="500">
                <a:solidFill>
                  <a:srgbClr val="000000"/>
                </a:solidFill>
                <a:latin typeface="Futura Bk BT"/>
                <a:cs typeface="Futura Bk BT"/>
              </a:rPr>
              <a:t>Turning</a:t>
            </a:r>
            <a:endParaRPr lang="en-US" altLang="ko-KR" sz="13000" kern="0" spc="500">
              <a:solidFill>
                <a:srgbClr val="000000"/>
              </a:solidFill>
              <a:latin typeface="Futura Bk BT"/>
              <a:cs typeface="Futura Bk BT"/>
            </a:endParaRPr>
          </a:p>
          <a:p>
            <a:pPr algn="just">
              <a:defRPr/>
            </a:pPr>
            <a:r>
              <a:rPr lang="en-US" altLang="ko-KR" sz="13000" kern="0" spc="500">
                <a:solidFill>
                  <a:srgbClr val="000000"/>
                </a:solidFill>
                <a:latin typeface="Futura Bk BT"/>
                <a:cs typeface="Futura Bk BT"/>
              </a:rPr>
              <a:t>Point!</a:t>
            </a:r>
            <a:endParaRPr lang="en-US" altLang="ko-KR" sz="13000" kern="0" spc="5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Futura Bk BT"/>
                <a:cs typeface="Futura Bk BT"/>
              </a:rPr>
              <a:t>*</a:t>
            </a:r>
            <a:endParaRPr 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10800" y="2324100"/>
            <a:ext cx="6019800" cy="601980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6850" y="1304925"/>
            <a:ext cx="7677150" cy="7677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400" y="4538676"/>
            <a:ext cx="5400675" cy="3424223"/>
          </a:xfrm>
          <a:prstGeom prst="rect">
            <a:avLst/>
          </a:prstGeom>
        </p:spPr>
      </p:pic>
      <p:pic>
        <p:nvPicPr>
          <p:cNvPr id="10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3663" y="2424404"/>
            <a:ext cx="5400675" cy="3252496"/>
          </a:xfrm>
          <a:prstGeom prst="rect">
            <a:avLst/>
          </a:prstGeom>
        </p:spPr>
      </p:pic>
      <p:pic>
        <p:nvPicPr>
          <p:cNvPr id="10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06325" y="4762500"/>
            <a:ext cx="5400675" cy="3474067"/>
          </a:xfrm>
          <a:prstGeom prst="rect">
            <a:avLst/>
          </a:prstGeom>
        </p:spPr>
      </p:pic>
      <p:sp>
        <p:nvSpPr>
          <p:cNvPr id="1007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8" name="Object 3"/>
          <p:cNvSpPr txBox="1"/>
          <p:nvPr/>
        </p:nvSpPr>
        <p:spPr>
          <a:xfrm>
            <a:off x="2691618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33190" y="1567591"/>
            <a:ext cx="13021620" cy="7151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2599" y="1104900"/>
            <a:ext cx="14782801" cy="831532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3419" y="1105338"/>
            <a:ext cx="14761845" cy="8303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0864" y="1790700"/>
            <a:ext cx="4284535" cy="7059888"/>
          </a:xfrm>
          <a:prstGeom prst="rect">
            <a:avLst/>
          </a:prstGeom>
        </p:spPr>
      </p:pic>
      <p:grpSp>
        <p:nvGrpSpPr>
          <p:cNvPr id="18" name=""/>
          <p:cNvGrpSpPr/>
          <p:nvPr/>
        </p:nvGrpSpPr>
        <p:grpSpPr>
          <a:xfrm rot="0">
            <a:off x="11075797" y="1556971"/>
            <a:ext cx="6450202" cy="7173057"/>
            <a:chOff x="9134476" y="1323242"/>
            <a:chExt cx="6450202" cy="7173057"/>
          </a:xfrm>
        </p:grpSpPr>
        <p:sp>
          <p:nvSpPr>
            <p:cNvPr id="12" name="Object 8"/>
            <p:cNvSpPr txBox="1"/>
            <p:nvPr/>
          </p:nvSpPr>
          <p:spPr>
            <a:xfrm>
              <a:off x="9144000" y="1323242"/>
              <a:ext cx="6057143" cy="182852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en-US" altLang="ko-KR" sz="10700" b="1">
                  <a:solidFill>
                    <a:srgbClr val="000000"/>
                  </a:solidFill>
                  <a:latin typeface="Futura Bk BT"/>
                  <a:cs typeface="Futura Bk BT"/>
                </a:rPr>
                <a:t>1st</a:t>
              </a:r>
              <a:endParaRPr lang="en-US" altLang="ko-KR" sz="10700" b="1">
                <a:solidFill>
                  <a:srgbClr val="000000"/>
                </a:solidFill>
                <a:latin typeface="Futura Bk BT"/>
                <a:cs typeface="Futura Bk BT"/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9144000" y="5539454"/>
              <a:ext cx="6440678" cy="295684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만드는 데 총 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2</a:t>
              </a: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주일 소요</a:t>
              </a:r>
              <a:endParaRPr lang="en-US" altLang="ko-KR" sz="2100">
                <a:solidFill>
                  <a:srgbClr val="000000"/>
                </a:solidFill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endParaRPr lang="en-US" sz="2100"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프로젝트를 진행하는 세부적인 과정은 블로그에 첨부되어 있습니다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.</a:t>
              </a:r>
              <a:endParaRPr lang="en-US" altLang="ko-KR" sz="21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endParaRPr lang="en-US" altLang="ko-KR" sz="21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관련 소스코드는 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GITHUB</a:t>
              </a: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에 업로드 되어있습니다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.</a:t>
              </a:r>
              <a:endParaRPr lang="en-US" altLang="ko-KR" sz="21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링크 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: https://github.com/itsnowkim</a:t>
              </a:r>
              <a:endParaRPr lang="en-US" altLang="ko-KR" sz="21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endParaRPr lang="en-US">
                <a:ea typeface="한컴 윤고딕 720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9134476" y="3349054"/>
              <a:ext cx="6396852" cy="126104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ko-KR" altLang="en-US" sz="3500">
                  <a:solidFill>
                    <a:srgbClr val="000000"/>
                  </a:solidFill>
                  <a:latin typeface="에스코어 드림 4"/>
                  <a:cs typeface="에스코어 드림 4"/>
                </a:rPr>
                <a:t>첫 번째 </a:t>
              </a:r>
              <a:endParaRPr lang="ko-KR" altLang="en-US" sz="3500">
                <a:solidFill>
                  <a:srgbClr val="000000"/>
                </a:solidFill>
                <a:latin typeface="에스코어 드림 4"/>
                <a:cs typeface="에스코어 드림 4"/>
              </a:endParaRPr>
            </a:p>
            <a:p>
              <a:pPr algn="just">
                <a:defRPr/>
              </a:pPr>
              <a:r>
                <a:rPr lang="ko-KR" altLang="en-US" sz="3500">
                  <a:solidFill>
                    <a:srgbClr val="000000"/>
                  </a:solidFill>
                  <a:latin typeface="에스코어 드림 4"/>
                  <a:cs typeface="에스코어 드림 4"/>
                </a:rPr>
                <a:t>유의미한 결과물</a:t>
              </a:r>
              <a:endParaRPr lang="ko-KR" altLang="en-US" sz="3500">
                <a:solidFill>
                  <a:srgbClr val="000000"/>
                </a:solidFill>
                <a:latin typeface="에스코어 드림 4"/>
                <a:cs typeface="에스코어 드림 4"/>
              </a:endParaRPr>
            </a:p>
          </p:txBody>
        </p:sp>
        <p:grpSp>
          <p:nvGrpSpPr>
            <p:cNvPr id="15" name="그룹 1001"/>
            <p:cNvGrpSpPr/>
            <p:nvPr/>
          </p:nvGrpSpPr>
          <p:grpSpPr>
            <a:xfrm rot="0">
              <a:off x="9144044" y="4762500"/>
              <a:ext cx="4266667" cy="63443"/>
              <a:chOff x="1904762" y="5323405"/>
              <a:chExt cx="4266667" cy="63443"/>
            </a:xfrm>
          </p:grpSpPr>
          <p:pic>
            <p:nvPicPr>
              <p:cNvPr id="16" name="Object 1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10800000">
                <a:off x="1904762" y="5323405"/>
                <a:ext cx="4266667" cy="63443"/>
              </a:xfrm>
              <a:prstGeom prst="rect">
                <a:avLst/>
              </a:prstGeom>
            </p:spPr>
          </p:pic>
        </p:grpSp>
      </p:grpSp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62600" y="1235952"/>
            <a:ext cx="4536566" cy="7815094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86200" y="753115"/>
            <a:ext cx="10515599" cy="8780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7200" y="2700338"/>
            <a:ext cx="7924800" cy="5262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77200" y="2700338"/>
            <a:ext cx="7924800" cy="526256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06200" y="689941"/>
            <a:ext cx="4906060" cy="890711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3677" y="1290099"/>
            <a:ext cx="6250132" cy="49964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86392" y="4100512"/>
            <a:ext cx="10801409" cy="546258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1390339"/>
            <a:ext cx="3737122" cy="7506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429</ep:Words>
  <ep:PresentationFormat>On-screen Show (4:3)</ep:PresentationFormat>
  <ep:Paragraphs>144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2020-12-13T20:43:17.000</dcterms:created>
  <dc:creator>officegen</dc:creator>
  <cp:lastModifiedBy>dssc</cp:lastModifiedBy>
  <dcterms:modified xsi:type="dcterms:W3CDTF">2020-12-13T14:03:35.611</dcterms:modified>
  <cp:revision>40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